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9" r:id="rId9"/>
    <p:sldId id="270" r:id="rId10"/>
    <p:sldId id="264" r:id="rId11"/>
    <p:sldId id="265" r:id="rId12"/>
    <p:sldId id="266" r:id="rId13"/>
    <p:sldId id="268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2" y="1136742"/>
            <a:ext cx="8915399" cy="2262781"/>
          </a:xfrm>
        </p:spPr>
        <p:txBody>
          <a:bodyPr>
            <a:normAutofit/>
          </a:bodyPr>
          <a:lstStyle/>
          <a:p>
            <a:pPr algn="r"/>
            <a:r>
              <a:rPr lang="es-ES" sz="6000" dirty="0">
                <a:latin typeface="Comic Sans MS" panose="030F0702030302020204" pitchFamily="66" charset="0"/>
              </a:rPr>
              <a:t>Institución Educativa La Cabaña</a:t>
            </a:r>
            <a:endParaRPr lang="es-CO" sz="6000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1" y="4594499"/>
            <a:ext cx="8915399" cy="1780175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Informe de Gestión </a:t>
            </a:r>
          </a:p>
          <a:p>
            <a:r>
              <a:rPr lang="es-E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  2024</a:t>
            </a:r>
            <a:endParaRPr lang="es-CO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32" y="4030164"/>
            <a:ext cx="2590619" cy="23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0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MI LIBRO DE LOS SUEÑOS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558835"/>
            <a:ext cx="3401074" cy="255080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5" y="1558835"/>
            <a:ext cx="3413760" cy="256032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93" y="4369435"/>
            <a:ext cx="3751580" cy="230124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-1424"/>
          <a:stretch/>
        </p:blipFill>
        <p:spPr bwMode="auto">
          <a:xfrm>
            <a:off x="6252755" y="4369435"/>
            <a:ext cx="3755073" cy="2488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675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92" y="1905000"/>
            <a:ext cx="3876840" cy="290763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" y="0"/>
            <a:ext cx="3866147" cy="28996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06" y="0"/>
            <a:ext cx="3283011" cy="24622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4" y="0"/>
            <a:ext cx="3898232" cy="29236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31" y="2899610"/>
            <a:ext cx="3941011" cy="29557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24" y="4729404"/>
            <a:ext cx="3203852" cy="24028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19078"/>
          <a:stretch/>
        </p:blipFill>
        <p:spPr>
          <a:xfrm rot="16200000">
            <a:off x="6351623" y="4777341"/>
            <a:ext cx="2128596" cy="203272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3" y="2462258"/>
            <a:ext cx="3257668" cy="24432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" y="4671491"/>
            <a:ext cx="3157005" cy="23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2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57166"/>
            <a:ext cx="4292936" cy="2414777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46" y="-31235"/>
            <a:ext cx="3859175" cy="28943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131"/>
            <a:ext cx="4223753" cy="26031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0" y="2184743"/>
            <a:ext cx="2652770" cy="35370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90" y="2841391"/>
            <a:ext cx="3840505" cy="28803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21" y="-31234"/>
            <a:ext cx="3859175" cy="28943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6" y="4281580"/>
            <a:ext cx="3460594" cy="25954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54" y="2826225"/>
            <a:ext cx="2205102" cy="16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PLAN LECTOR – CONCURSO DE CUENTO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53" y="3028717"/>
            <a:ext cx="3960107" cy="222939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50" y="2146664"/>
            <a:ext cx="2248687" cy="39935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9" y="2146664"/>
            <a:ext cx="2461532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0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ORIENTACIÓN ESCOLAR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40 Atenciones </a:t>
            </a:r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b="1" u="sng" dirty="0"/>
              <a:t>Activación Ruta Entidades Municipales</a:t>
            </a:r>
          </a:p>
          <a:p>
            <a:pPr marL="0" indent="0" algn="ctr">
              <a:buNone/>
            </a:pPr>
            <a:endParaRPr lang="es-ES" b="1" u="sng" dirty="0"/>
          </a:p>
          <a:p>
            <a:r>
              <a:rPr lang="es-ES" dirty="0"/>
              <a:t>Ideación suicida: 1</a:t>
            </a:r>
          </a:p>
          <a:p>
            <a:r>
              <a:rPr lang="es-ES" dirty="0" err="1"/>
              <a:t>Cutting</a:t>
            </a:r>
            <a:r>
              <a:rPr lang="es-ES" dirty="0"/>
              <a:t>: 2</a:t>
            </a:r>
          </a:p>
          <a:p>
            <a:r>
              <a:rPr lang="es-ES" dirty="0"/>
              <a:t>Vulneración al manual de convivencia, Situación tipo III: 1</a:t>
            </a:r>
          </a:p>
          <a:p>
            <a:r>
              <a:rPr lang="es-ES" dirty="0"/>
              <a:t>Presunto Abuso Sexual</a:t>
            </a:r>
            <a:r>
              <a:rPr lang="es-ES"/>
              <a:t>: 2</a:t>
            </a: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722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0411" y="715550"/>
            <a:ext cx="8911687" cy="1280890"/>
          </a:xfrm>
        </p:spPr>
        <p:txBody>
          <a:bodyPr/>
          <a:lstStyle/>
          <a:p>
            <a:pPr algn="ctr"/>
            <a:r>
              <a:rPr lang="es-ES" dirty="0"/>
              <a:t>FAMILIA BUENA NOTA 2025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43246" y="1728651"/>
            <a:ext cx="8915400" cy="435864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dirty="0"/>
              <a:t>1 ENCUENTRO:</a:t>
            </a:r>
            <a:r>
              <a:rPr lang="es-419" b="1" dirty="0"/>
              <a:t>“OLIMPIADA FUTBOLÍSTICA”</a:t>
            </a:r>
          </a:p>
          <a:p>
            <a:pPr marL="0" indent="0" algn="ctr">
              <a:buNone/>
            </a:pPr>
            <a:r>
              <a:rPr lang="es-419" dirty="0"/>
              <a:t>3 al 7 de marzo </a:t>
            </a:r>
          </a:p>
          <a:p>
            <a:pPr marL="0" indent="0" algn="ctr">
              <a:buNone/>
            </a:pPr>
            <a:endParaRPr lang="es-ES" dirty="0"/>
          </a:p>
          <a:p>
            <a:pPr algn="ctr"/>
            <a:r>
              <a:rPr lang="es-ES" dirty="0"/>
              <a:t>2 ENCUENTRO: </a:t>
            </a:r>
            <a:r>
              <a:rPr lang="es-419" b="1" dirty="0"/>
              <a:t>“FAMILIA MÁS UNIDA” </a:t>
            </a:r>
          </a:p>
          <a:p>
            <a:pPr marL="0" indent="0" algn="ctr">
              <a:buNone/>
            </a:pPr>
            <a:r>
              <a:rPr lang="es-419" dirty="0"/>
              <a:t>12 al 16 de mayo “Celebración día de la familia” </a:t>
            </a:r>
          </a:p>
          <a:p>
            <a:pPr marL="0" indent="0" algn="ctr">
              <a:buNone/>
            </a:pPr>
            <a:endParaRPr lang="es-ES" dirty="0"/>
          </a:p>
          <a:p>
            <a:pPr algn="ctr"/>
            <a:r>
              <a:rPr lang="es-ES" dirty="0"/>
              <a:t>3 ENCUENTRO: </a:t>
            </a:r>
            <a:r>
              <a:rPr lang="es-419" b="1" dirty="0"/>
              <a:t>“EL ARTE VIVE EN TI” </a:t>
            </a:r>
          </a:p>
          <a:p>
            <a:pPr marL="0" indent="0" algn="ctr">
              <a:buNone/>
            </a:pPr>
            <a:r>
              <a:rPr lang="es-419" dirty="0"/>
              <a:t>11 al 15 de agosto </a:t>
            </a:r>
          </a:p>
          <a:p>
            <a:pPr marL="0" indent="0" algn="ctr">
              <a:buNone/>
            </a:pPr>
            <a:endParaRPr lang="es-ES" dirty="0"/>
          </a:p>
          <a:p>
            <a:pPr algn="ctr"/>
            <a:r>
              <a:rPr lang="es-ES" dirty="0"/>
              <a:t>4 ENCUENTRO: </a:t>
            </a:r>
            <a:r>
              <a:rPr lang="es-419" b="1" dirty="0"/>
              <a:t>“EL ARTE VIVE EN TI” </a:t>
            </a:r>
            <a:endParaRPr lang="es-CO" dirty="0"/>
          </a:p>
          <a:p>
            <a:pPr marL="0" indent="0" algn="ctr">
              <a:buNone/>
            </a:pPr>
            <a:r>
              <a:rPr lang="es-419" dirty="0"/>
              <a:t>27 al 31 de octubre </a:t>
            </a:r>
            <a:endParaRPr lang="es-CO" dirty="0"/>
          </a:p>
        </p:txBody>
      </p:sp>
      <p:pic>
        <p:nvPicPr>
          <p:cNvPr id="4" name="Imagen 3" descr="C:\Users\USERTS\AppData\Local\Temp\4da09419-e495-4256-a5dd-8177234c7ba2_Logo Psicología Minimalista Blanco Negro .zip.ba2\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6733" r="8227" b="20446"/>
          <a:stretch/>
        </p:blipFill>
        <p:spPr bwMode="auto">
          <a:xfrm>
            <a:off x="1438637" y="1904999"/>
            <a:ext cx="4126139" cy="3803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436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8617" y="624110"/>
            <a:ext cx="9427618" cy="1280890"/>
          </a:xfrm>
        </p:spPr>
        <p:txBody>
          <a:bodyPr/>
          <a:lstStyle/>
          <a:p>
            <a:pPr algn="ctr"/>
            <a:r>
              <a:rPr lang="es-ES" dirty="0"/>
              <a:t>DEMOCRACIA Y DERECHOS HUMANOS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1679" y="2133600"/>
            <a:ext cx="9427618" cy="3777622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4" name="Image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34" y="2333172"/>
            <a:ext cx="4297822" cy="2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5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HUILENSIDAD</a:t>
            </a:r>
            <a:endParaRPr lang="es-CO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67" y="1392084"/>
            <a:ext cx="3802780" cy="2714763"/>
          </a:xfrm>
        </p:spPr>
      </p:pic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0"/>
          <a:stretch/>
        </p:blipFill>
        <p:spPr bwMode="auto">
          <a:xfrm rot="16200000">
            <a:off x="4116725" y="2005924"/>
            <a:ext cx="3300456" cy="2072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" t="33180" r="1753"/>
          <a:stretch/>
        </p:blipFill>
        <p:spPr bwMode="auto">
          <a:xfrm>
            <a:off x="665007" y="4412623"/>
            <a:ext cx="3855632" cy="2336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4306467"/>
            <a:ext cx="3725719" cy="24700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3" y="1705380"/>
            <a:ext cx="3926169" cy="26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6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0411" y="182150"/>
            <a:ext cx="8911687" cy="1280890"/>
          </a:xfrm>
        </p:spPr>
        <p:txBody>
          <a:bodyPr/>
          <a:lstStyle/>
          <a:p>
            <a:pPr algn="ctr"/>
            <a:r>
              <a:rPr lang="es-ES" dirty="0"/>
              <a:t>FAMILIA BUENA NOTA</a:t>
            </a:r>
            <a:endParaRPr lang="es-C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65" y="3944983"/>
            <a:ext cx="3675349" cy="2756512"/>
          </a:xfrm>
        </p:spPr>
      </p:pic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51" y="1463040"/>
            <a:ext cx="4689000" cy="18679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>
          <a:xfrm>
            <a:off x="6339851" y="1323857"/>
            <a:ext cx="4017349" cy="26211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38" y="3331029"/>
            <a:ext cx="3505200" cy="2628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8" y="3331029"/>
            <a:ext cx="3642583" cy="27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3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EDUCACIÓN PARA LA SEXUALIDAD Y CONSTRUCCIÓN DE CIUDADANÍA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7" y="1905000"/>
            <a:ext cx="3648594" cy="273644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7" y="3273223"/>
            <a:ext cx="3648595" cy="273644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26" y="2668934"/>
            <a:ext cx="2773394" cy="33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MAESTROS DE CORAZÓN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1672812"/>
            <a:ext cx="4855618" cy="3641714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28" y="1656806"/>
            <a:ext cx="3301235" cy="2475927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77" y="4148739"/>
            <a:ext cx="4544786" cy="25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45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GESTIÓN DE RIESGOS Y SEGURIDAD VIAL</a:t>
            </a:r>
            <a:endParaRPr lang="es-C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77" y="2479765"/>
            <a:ext cx="3625668" cy="2719251"/>
          </a:xfrm>
        </p:spPr>
      </p:pic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10" y="2479765"/>
            <a:ext cx="3790270" cy="26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TIEMPO LIBRE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09" y="1539514"/>
            <a:ext cx="2833687" cy="377825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77" y="2190661"/>
            <a:ext cx="3734682" cy="24759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40" y="1472248"/>
            <a:ext cx="2977173" cy="38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0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EDUCACIÓN AMBIENTAL PRAE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2" y="1905000"/>
            <a:ext cx="2061610" cy="377825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06" y="2304959"/>
            <a:ext cx="4461300" cy="29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9277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275</TotalTime>
  <Words>147</Words>
  <Application>Microsoft Office PowerPoint</Application>
  <PresentationFormat>Panorámica</PresentationFormat>
  <Paragraphs>34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Comic Sans MS</vt:lpstr>
      <vt:lpstr>Wingdings 3</vt:lpstr>
      <vt:lpstr>Espiral</vt:lpstr>
      <vt:lpstr>Institución Educativa La Cabaña</vt:lpstr>
      <vt:lpstr>DEMOCRACIA Y DERECHOS HUMANOS</vt:lpstr>
      <vt:lpstr>HUILENSIDAD</vt:lpstr>
      <vt:lpstr>FAMILIA BUENA NOTA</vt:lpstr>
      <vt:lpstr>EDUCACIÓN PARA LA SEXUALIDAD Y CONSTRUCCIÓN DE CIUDADANÍA</vt:lpstr>
      <vt:lpstr>MAESTROS DE CORAZÓN</vt:lpstr>
      <vt:lpstr>GESTIÓN DE RIESGOS Y SEGURIDAD VIAL</vt:lpstr>
      <vt:lpstr>TIEMPO LIBRE</vt:lpstr>
      <vt:lpstr>EDUCACIÓN AMBIENTAL PRAE</vt:lpstr>
      <vt:lpstr>MI LIBRO DE LOS SUEÑOS</vt:lpstr>
      <vt:lpstr>Presentación de PowerPoint</vt:lpstr>
      <vt:lpstr>Presentación de PowerPoint</vt:lpstr>
      <vt:lpstr>PLAN LECTOR – CONCURSO DE CUENTO</vt:lpstr>
      <vt:lpstr>ORIENTACIÓN ESCOLAR</vt:lpstr>
      <vt:lpstr>FAMILIA BUENA NOTA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Institución Educativa La Cabaña</dc:title>
  <dc:creator>Cuenta Microsoft</dc:creator>
  <cp:lastModifiedBy>LA CABAÑA - SALADOBLANCO</cp:lastModifiedBy>
  <cp:revision>39</cp:revision>
  <dcterms:created xsi:type="dcterms:W3CDTF">2025-02-10T16:18:14Z</dcterms:created>
  <dcterms:modified xsi:type="dcterms:W3CDTF">2025-02-27T16:27:47Z</dcterms:modified>
</cp:coreProperties>
</file>